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19" r:id="rId2"/>
    <p:sldId id="536" r:id="rId3"/>
    <p:sldId id="538" r:id="rId4"/>
    <p:sldId id="53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594" autoAdjust="0"/>
    <p:restoredTop sz="86733" autoAdjust="0"/>
  </p:normalViewPr>
  <p:slideViewPr>
    <p:cSldViewPr snapToGrid="0">
      <p:cViewPr varScale="1">
        <p:scale>
          <a:sx n="45" d="100"/>
          <a:sy n="45" d="100"/>
        </p:scale>
        <p:origin x="54" y="1014"/>
      </p:cViewPr>
      <p:guideLst/>
    </p:cSldViewPr>
  </p:slideViewPr>
  <p:outlineViewPr>
    <p:cViewPr>
      <p:scale>
        <a:sx n="33" d="100"/>
        <a:sy n="33" d="100"/>
      </p:scale>
      <p:origin x="0" y="-207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533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C026E8-1B60-485A-B2D4-37BEF75343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46F2AC-7F26-4DB9-9B78-45E32EC06A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B7362-C5C5-4F73-B208-C68B727E2D27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70EBEC-44E8-4A0D-BA37-A82018C7516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8A84EE-4233-4246-BBA1-94816594EF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84813-7C58-41FA-8569-52CFAF432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250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4D299-9D0B-4926-B3B6-3CA09666E20B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8504E-39D3-44E8-AAC6-7A5F54C09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88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FD2F7-5F7F-4BDE-B263-75BA2588E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37C0C6-23CE-4245-ABAD-10B367F33F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03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BD554-35FD-45C4-A0AB-926F67CC6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BB96C4-343C-41E5-9398-EB9191D19C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97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15E3F4-AFC3-4148-84CC-A4BDA20B05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B0C366-14E0-41E5-B0A7-87F548422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80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F903E-6DCC-423C-AD21-71F538D86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08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5843E-4598-4C4D-AA27-B4A9ADC7E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54B39-5C82-4BD0-9054-CC9AC941D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01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099AF-F14E-4A21-B100-F95019609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409505-0A7C-4BAE-8DE1-4BDAECDBB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7020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50AD6-09BE-4DE2-8218-B76AEFDE3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677C7-DA94-4624-A5BB-98381A2AD2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794F78-BAA2-42E7-A767-B52ADCC8D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00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37DFF-DB0D-4C9A-8D74-BFE306E80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3394"/>
            <a:ext cx="10515600" cy="71729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CE0098-4561-4A72-9D51-78CA30480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90687"/>
            <a:ext cx="5157787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FA8F16-5AC7-4EE8-967A-87C532A46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46BA1B-A387-4ED5-A0E5-6CBA167340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0094C0-62F7-4599-AD89-200F5BD89C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23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CE0C5-A30A-4825-8010-0599DE605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2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44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449-F78B-4C07-BE22-480842DEC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337E9-5B1E-4D4F-8697-FAD07681A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31A4E4-BE20-41DA-A8A2-F24464AF8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9933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B6BFC-9138-4CED-9E14-D03E85C58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8436"/>
            <a:ext cx="10515600" cy="716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DDC68E-0FE2-4264-BBF1-CF30801DC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82761"/>
            <a:ext cx="10515600" cy="399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7" name="Picture 24">
            <a:extLst>
              <a:ext uri="{FF2B5EF4-FFF2-40B4-BE49-F238E27FC236}">
                <a16:creationId xmlns:a16="http://schemas.microsoft.com/office/drawing/2014/main" id="{63B99E49-EB43-4E6D-9529-1A53640C107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58559"/>
          <a:stretch/>
        </p:blipFill>
        <p:spPr bwMode="auto">
          <a:xfrm>
            <a:off x="0" y="-272946"/>
            <a:ext cx="12192000" cy="127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5691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C000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ambridge-finance.myshopify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52615-13CC-47B0-8CE0-103AFD166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015" y="1418255"/>
            <a:ext cx="10128985" cy="1009636"/>
          </a:xfrm>
        </p:spPr>
        <p:txBody>
          <a:bodyPr>
            <a:normAutofit/>
          </a:bodyPr>
          <a:lstStyle/>
          <a:p>
            <a:r>
              <a:rPr lang="en-GB" dirty="0"/>
              <a:t>Setting up a Payment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B8C46-FAC3-4C95-B0BE-60FE885C0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015" y="3478666"/>
            <a:ext cx="11078678" cy="2524569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sz="4000" dirty="0"/>
          </a:p>
          <a:p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5ED7545-49D7-4D3D-8656-F1C0EF76B8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4417" b="34678"/>
          <a:stretch/>
        </p:blipFill>
        <p:spPr>
          <a:xfrm>
            <a:off x="3293043" y="2615609"/>
            <a:ext cx="5298064" cy="163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87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4B91B6B7-9BD6-44DE-BFFF-67FC56D70E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30383B"/>
              </a:clrFrom>
              <a:clrTo>
                <a:srgbClr val="30383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31" r="1147" b="36237"/>
          <a:stretch/>
        </p:blipFill>
        <p:spPr>
          <a:xfrm>
            <a:off x="4736799" y="1994338"/>
            <a:ext cx="2718401" cy="8671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CFE913D-ECBB-4933-B5DF-79B8D08CFBB9}"/>
              </a:ext>
            </a:extLst>
          </p:cNvPr>
          <p:cNvSpPr txBox="1"/>
          <p:nvPr/>
        </p:nvSpPr>
        <p:spPr>
          <a:xfrm>
            <a:off x="756745" y="1418897"/>
            <a:ext cx="10405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Click on the link in the email you received when you booked your course or click on the Shopify icon below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41A9DF-D3B2-495C-B82C-2BCB51AF086C}"/>
              </a:ext>
            </a:extLst>
          </p:cNvPr>
          <p:cNvSpPr txBox="1"/>
          <p:nvPr/>
        </p:nvSpPr>
        <p:spPr>
          <a:xfrm>
            <a:off x="1387366" y="3429000"/>
            <a:ext cx="95223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Add the required courses to the cart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Click on the shopping bag icon to go to your cart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Click ‘check out’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Enter your details and then click ‘continue to payment’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Select   		      and click on ‘complete order’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60FE18-0F27-4AD8-907F-49469E9B54E6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264" y="3937362"/>
            <a:ext cx="311315" cy="34126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C653FB8-C0E7-441F-B88C-682B92207B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518" y="5595223"/>
            <a:ext cx="180975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335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0E33F6F-8790-4159-AF0C-5A47A0EBD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428" y="1258157"/>
            <a:ext cx="6832954" cy="5190012"/>
          </a:xfrm>
          <a:prstGeom prst="rect">
            <a:avLst/>
          </a:prstGeom>
        </p:spPr>
      </p:pic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B1FDAE24-62B8-457A-A0DC-5FBD984DF20B}"/>
              </a:ext>
            </a:extLst>
          </p:cNvPr>
          <p:cNvSpPr/>
          <p:nvPr/>
        </p:nvSpPr>
        <p:spPr>
          <a:xfrm>
            <a:off x="382772" y="1701208"/>
            <a:ext cx="1977656" cy="1233377"/>
          </a:xfrm>
          <a:prstGeom prst="wedgeEllipseCallout">
            <a:avLst>
              <a:gd name="adj1" fmla="val 55511"/>
              <a:gd name="adj2" fmla="val 607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Your details</a:t>
            </a:r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5B24E9DD-1E7A-40C5-9052-A8DF17665977}"/>
              </a:ext>
            </a:extLst>
          </p:cNvPr>
          <p:cNvSpPr/>
          <p:nvPr/>
        </p:nvSpPr>
        <p:spPr>
          <a:xfrm>
            <a:off x="1" y="3700129"/>
            <a:ext cx="2360428" cy="1233377"/>
          </a:xfrm>
          <a:prstGeom prst="wedgeEllipseCallout">
            <a:avLst>
              <a:gd name="adj1" fmla="val 57662"/>
              <a:gd name="adj2" fmla="val 664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Choose deposit amount 20-50%</a:t>
            </a: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73BAC12E-3765-4F2D-85DA-B0BE9BFFE32C}"/>
              </a:ext>
            </a:extLst>
          </p:cNvPr>
          <p:cNvSpPr/>
          <p:nvPr/>
        </p:nvSpPr>
        <p:spPr>
          <a:xfrm>
            <a:off x="0" y="5214794"/>
            <a:ext cx="2126512" cy="1233376"/>
          </a:xfrm>
          <a:prstGeom prst="wedgeEllipseCallout">
            <a:avLst>
              <a:gd name="adj1" fmla="val 80508"/>
              <a:gd name="adj2" fmla="val 10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Choose number of monthly payments</a:t>
            </a: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3A3960C1-B669-4E62-9A04-9AB528A1ADCB}"/>
              </a:ext>
            </a:extLst>
          </p:cNvPr>
          <p:cNvSpPr/>
          <p:nvPr/>
        </p:nvSpPr>
        <p:spPr>
          <a:xfrm>
            <a:off x="9548036" y="1258157"/>
            <a:ext cx="2261191" cy="1998921"/>
          </a:xfrm>
          <a:prstGeom prst="wedgeEllipseCallout">
            <a:avLst>
              <a:gd name="adj1" fmla="val -88545"/>
              <a:gd name="adj2" fmla="val 390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How your payments will be broken down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D0C9BF36-53D0-4ADF-A1CD-7889C4EA7AC4}"/>
              </a:ext>
            </a:extLst>
          </p:cNvPr>
          <p:cNvSpPr/>
          <p:nvPr/>
        </p:nvSpPr>
        <p:spPr>
          <a:xfrm>
            <a:off x="9427298" y="3674019"/>
            <a:ext cx="2360427" cy="897977"/>
          </a:xfrm>
          <a:prstGeom prst="wedgeEllipseCallout">
            <a:avLst>
              <a:gd name="adj1" fmla="val -87499"/>
              <a:gd name="adj2" fmla="val 696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1.9% fee will be added</a:t>
            </a:r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id="{136D6821-332E-45A0-9A3F-F2CE61A91EE1}"/>
              </a:ext>
            </a:extLst>
          </p:cNvPr>
          <p:cNvSpPr/>
          <p:nvPr/>
        </p:nvSpPr>
        <p:spPr>
          <a:xfrm>
            <a:off x="9427298" y="5214794"/>
            <a:ext cx="2764702" cy="1441187"/>
          </a:xfrm>
          <a:prstGeom prst="wedgeEllipseCallout">
            <a:avLst>
              <a:gd name="adj1" fmla="val -106979"/>
              <a:gd name="adj2" fmla="val -466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Click here when you are happy with your payment plan</a:t>
            </a:r>
          </a:p>
        </p:txBody>
      </p:sp>
    </p:spTree>
    <p:extLst>
      <p:ext uri="{BB962C8B-B14F-4D97-AF65-F5344CB8AC3E}">
        <p14:creationId xmlns:p14="http://schemas.microsoft.com/office/powerpoint/2010/main" val="2424482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1363D18-B127-41E8-9CA5-EE3A57BDA30C}"/>
              </a:ext>
            </a:extLst>
          </p:cNvPr>
          <p:cNvSpPr txBox="1"/>
          <p:nvPr/>
        </p:nvSpPr>
        <p:spPr>
          <a:xfrm>
            <a:off x="956930" y="1637414"/>
            <a:ext cx="9399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You will now be re-directed to PayPal where you pay the deposit and the instalments are set up. You can pay with your PayPal account or with a credit/debit card.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BEA1ED-F165-4558-A173-B005AA2C880B}"/>
              </a:ext>
            </a:extLst>
          </p:cNvPr>
          <p:cNvSpPr txBox="1"/>
          <p:nvPr/>
        </p:nvSpPr>
        <p:spPr>
          <a:xfrm>
            <a:off x="956930" y="4143368"/>
            <a:ext cx="9399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We will receive confirmation when you make payments, you do not need to notify us separately.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F259BC2-66BC-4C10-845A-8AFF3C197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328" y="2509284"/>
            <a:ext cx="2157826" cy="215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94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C55A1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7963</TotalTime>
  <Words>158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Rounded MT Bold</vt:lpstr>
      <vt:lpstr>Calibri</vt:lpstr>
      <vt:lpstr>Office Theme</vt:lpstr>
      <vt:lpstr>Setting up a Payment Plan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Cambridge Finance</dc:creator>
  <cp:lastModifiedBy>Rob &amp; Holly Mapletoft</cp:lastModifiedBy>
  <cp:revision>311</cp:revision>
  <dcterms:created xsi:type="dcterms:W3CDTF">2017-08-30T13:02:20Z</dcterms:created>
  <dcterms:modified xsi:type="dcterms:W3CDTF">2020-08-11T12:53:08Z</dcterms:modified>
</cp:coreProperties>
</file>